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293" r:id="rId10"/>
    <p:sldId id="290" r:id="rId11"/>
    <p:sldId id="305" r:id="rId12"/>
    <p:sldId id="289" r:id="rId13"/>
    <p:sldId id="313" r:id="rId14"/>
    <p:sldId id="263" r:id="rId15"/>
    <p:sldId id="266" r:id="rId16"/>
    <p:sldId id="304" r:id="rId17"/>
    <p:sldId id="267" r:id="rId18"/>
    <p:sldId id="270" r:id="rId19"/>
    <p:sldId id="314" r:id="rId20"/>
    <p:sldId id="268" r:id="rId21"/>
    <p:sldId id="272" r:id="rId22"/>
    <p:sldId id="275" r:id="rId23"/>
    <p:sldId id="273" r:id="rId24"/>
    <p:sldId id="292" r:id="rId25"/>
    <p:sldId id="285" r:id="rId26"/>
    <p:sldId id="319" r:id="rId27"/>
    <p:sldId id="318" r:id="rId28"/>
    <p:sldId id="286" r:id="rId29"/>
    <p:sldId id="320" r:id="rId30"/>
    <p:sldId id="325" r:id="rId31"/>
    <p:sldId id="323" r:id="rId32"/>
    <p:sldId id="281" r:id="rId33"/>
    <p:sldId id="287" r:id="rId34"/>
    <p:sldId id="288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19.12.22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19.12.22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19.12.22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19.12.22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19.12.22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19.12.22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10-13-flow-models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beta.dreamstudio.ai/dream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6.2661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12.10752" TargetMode="External"/><Relationship Id="rId4" Type="http://schemas.openxmlformats.org/officeDocument/2006/relationships/hyperlink" Target="https://arxiv.org/abs/1908.09257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7" Type="http://schemas.openxmlformats.org/officeDocument/2006/relationships/image" Target="../media/image3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 (integral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expensive)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956" t="-1744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(expensive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595" t="-1744" r="-2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FFD573-D3FB-C408-3E6E-84682C4D0E48}"/>
              </a:ext>
            </a:extLst>
          </p:cNvPr>
          <p:cNvCxnSpPr/>
          <p:nvPr/>
        </p:nvCxnSpPr>
        <p:spPr>
          <a:xfrm>
            <a:off x="4456386" y="2722179"/>
            <a:ext cx="1891862" cy="956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555" t="-8108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97269" y="5707119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5478488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6269806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</a:p>
              <a:p>
                <a:pPr marL="0" indent="0">
                  <a:buNone/>
                </a:pP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  <a:blipFill>
                <a:blip r:embed="rId2"/>
                <a:stretch>
                  <a:fillRect l="-3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863" y="1857801"/>
            <a:ext cx="7580137" cy="31423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50192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ecomposition into latent space (parameters of generator network) and noise (sampled from, e.g., Gaussian distribution): reparametrization trick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  <a:blipFill>
                <a:blip r:embed="rId4"/>
                <a:stretch>
                  <a:fillRect l="-1254" t="-2616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2BEA5-E2CA-F3AB-A57E-1AD20441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772" y="2956652"/>
            <a:ext cx="7015655" cy="2089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 specialized architectures to construct reversible transform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E0269-7FAD-DADB-8882-400C8BE6B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inspired by non-equilibrium thermodynamics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Markov chain of diffusion steps to slowly add random noise to data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…chain of denoising autoencoders…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DFEA-082B-EBA1-7EF3-BC83E4646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532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DE" sz="2600" dirty="0"/>
              <a:t>oal: avoid overfitting and improve robustness of plain autoencoder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…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…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 to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9" y="2492176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55104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8AE29-C43F-558E-B4D7-5C38A8F1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then learn to reverse the diffusion process to construct desired data samples from the noise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Unlike VAE or flow models, diffusion models are learned with a fixed procedure and the latent variable has high dimensionality (same as the original data).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6AEB-33FF-554F-A4BD-3BA42461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3B06B-EBFF-6687-2F4E-F25994BC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98AEB-5FC3-9A46-793A-E8EDEC66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1F04568-AB1D-B8C2-B430-2D9F2372D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7" y="2785538"/>
            <a:ext cx="7391703" cy="2608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21547-8F60-5457-5618-D98E63BE7D67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360602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… idea: add noise to latent representation rather than raw data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 speedup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02A28-8197-CC64-2D39-F46995255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as discussed s</a:t>
            </a:r>
            <a:r>
              <a:rPr lang="en-DE" dirty="0"/>
              <a:t>o far, generative methods give no control over what kind of data is generated (limited usability)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conditional approach (</a:t>
            </a:r>
            <a:r>
              <a:rPr lang="en-DE" dirty="0"/>
              <a:t>e.g., conditioning on describing text)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…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ext-to-image:</a:t>
            </a:r>
            <a:br>
              <a:rPr lang="en-DE" dirty="0">
                <a:hlinkClick r:id="rId2"/>
              </a:rPr>
            </a:br>
            <a:r>
              <a:rPr lang="en-DE" dirty="0">
                <a:hlinkClick r:id="rId3"/>
              </a:rPr>
              <a:t>DALL-E 2</a:t>
            </a:r>
            <a:r>
              <a:rPr lang="en-DE" dirty="0"/>
              <a:t>, </a:t>
            </a:r>
            <a:r>
              <a:rPr lang="en-DE" dirty="0">
                <a:hlinkClick r:id="rId2"/>
              </a:rPr>
              <a:t>Stable Diffusion</a:t>
            </a:r>
            <a:endParaRPr lang="en-DE" dirty="0">
              <a:hlinkClick r:id="rId3"/>
            </a:endParaRPr>
          </a:p>
          <a:p>
            <a:pPr marL="0" indent="0">
              <a:buNone/>
            </a:pPr>
            <a:endParaRPr lang="en-DE" dirty="0">
              <a:hlinkClick r:id="rId4"/>
            </a:endParaRPr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eb app for Stable Diffusion:</a:t>
            </a:r>
            <a:endParaRPr lang="en-DE" dirty="0">
              <a:hlinkClick r:id="rId4"/>
            </a:endParaRPr>
          </a:p>
          <a:p>
            <a:pPr marL="0" indent="0">
              <a:buNone/>
            </a:pPr>
            <a:r>
              <a:rPr lang="en-DE" dirty="0">
                <a:hlinkClick r:id="rId4"/>
              </a:rPr>
              <a:t>DreamStudio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757" y="1006229"/>
            <a:ext cx="5608119" cy="526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GAN</a:t>
            </a:r>
            <a:endParaRPr lang="en-GB" dirty="0"/>
          </a:p>
          <a:p>
            <a:r>
              <a:rPr lang="en-GB" dirty="0">
                <a:hlinkClick r:id="rId4"/>
              </a:rPr>
              <a:t>normalizing flows</a:t>
            </a:r>
            <a:endParaRPr lang="en-GB" dirty="0"/>
          </a:p>
          <a:p>
            <a:r>
              <a:rPr lang="en-GB" dirty="0">
                <a:hlinkClick r:id="rId5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34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5523</TotalTime>
  <Words>1348</Words>
  <Application>Microsoft Macintosh PowerPoint</Application>
  <PresentationFormat>Widescreen</PresentationFormat>
  <Paragraphs>239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PowerPoint Presentation</vt:lpstr>
      <vt:lpstr>Generative Adversarial Networks (GAN)</vt:lpstr>
      <vt:lpstr>Indirect Training via Discriminator</vt:lpstr>
      <vt:lpstr>Formulation</vt:lpstr>
      <vt:lpstr>Properties</vt:lpstr>
      <vt:lpstr>Flow-Based Methods</vt:lpstr>
      <vt:lpstr>PowerPoint Presentation</vt:lpstr>
      <vt:lpstr>PowerPoint Presentation</vt:lpstr>
      <vt:lpstr>Diffusion Models</vt:lpstr>
      <vt:lpstr>PowerPoint Presentation</vt:lpstr>
      <vt:lpstr>Denoising Autoencoder</vt:lpstr>
      <vt:lpstr>PowerPoint Presentation</vt:lpstr>
      <vt:lpstr>PowerPoint Presentation</vt:lpstr>
      <vt:lpstr>Latent Diffusion Model</vt:lpstr>
      <vt:lpstr>Conditioned Generation</vt:lpstr>
      <vt:lpstr>PowerPoint Presentation</vt:lpstr>
      <vt:lpstr>Applications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Felix Wick</cp:lastModifiedBy>
  <cp:revision>110</cp:revision>
  <dcterms:created xsi:type="dcterms:W3CDTF">2022-07-19T12:00:00Z</dcterms:created>
  <dcterms:modified xsi:type="dcterms:W3CDTF">2022-12-19T20:24:14Z</dcterms:modified>
</cp:coreProperties>
</file>

<file path=docProps/thumbnail.jpeg>
</file>